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776" r:id="rId2"/>
    <p:sldId id="1086" r:id="rId3"/>
    <p:sldId id="1087" r:id="rId4"/>
    <p:sldId id="1088" r:id="rId5"/>
    <p:sldId id="1089" r:id="rId6"/>
    <p:sldId id="1090" r:id="rId7"/>
    <p:sldId id="1091" r:id="rId8"/>
    <p:sldId id="1092" r:id="rId9"/>
    <p:sldId id="1093" r:id="rId10"/>
    <p:sldId id="1094" r:id="rId11"/>
    <p:sldId id="1095" r:id="rId12"/>
    <p:sldId id="1096" r:id="rId13"/>
    <p:sldId id="1097" r:id="rId14"/>
    <p:sldId id="1098" r:id="rId15"/>
    <p:sldId id="1099" r:id="rId16"/>
    <p:sldId id="1100" r:id="rId17"/>
    <p:sldId id="1102" r:id="rId18"/>
    <p:sldId id="1103" r:id="rId19"/>
    <p:sldId id="1104" r:id="rId20"/>
    <p:sldId id="1106" r:id="rId21"/>
    <p:sldId id="1107" r:id="rId22"/>
    <p:sldId id="1108" r:id="rId23"/>
    <p:sldId id="1109" r:id="rId24"/>
    <p:sldId id="1110" r:id="rId25"/>
    <p:sldId id="1112" r:id="rId26"/>
    <p:sldId id="1113" r:id="rId27"/>
    <p:sldId id="1116" r:id="rId28"/>
    <p:sldId id="1117" r:id="rId29"/>
    <p:sldId id="1118" r:id="rId30"/>
    <p:sldId id="1119" r:id="rId31"/>
    <p:sldId id="1120" r:id="rId32"/>
    <p:sldId id="1122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AC1D2-1737-6097-AD6C-3201A4F54D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A982C6-E807-E09B-6C33-B6ACD3D0FB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8130C5-1D8C-EE0B-DE06-7E34E9625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27C66-06F2-4D02-A145-6BEF44096DAE}" type="datetimeFigureOut">
              <a:rPr lang="en-GB" smtClean="0"/>
              <a:t>04/02/2023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0B0685-0962-9961-7D9A-98C032052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B7FAA6-236B-526A-1D53-8454F7ACA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51963-2D31-4888-9D77-1EE1DA4325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3707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2675B-9077-04D0-CBD2-16034E7E8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387CFB-1586-1D7A-E723-C119B86D05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71049-B95A-A21C-8D2D-6C1EA1176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27C66-06F2-4D02-A145-6BEF44096DAE}" type="datetimeFigureOut">
              <a:rPr lang="en-GB" smtClean="0"/>
              <a:t>04/02/2023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33489-1403-11E5-C049-896D46B49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4A17B7-BC9D-EAFC-CFCF-726C5054D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51963-2D31-4888-9D77-1EE1DA4325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9864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B86A93-6861-AFB2-0AF2-423A4958C6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09030E-5C85-638F-B202-140185D7B5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CFCA6-0C24-A097-A32C-D2EA8DA17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27C66-06F2-4D02-A145-6BEF44096DAE}" type="datetimeFigureOut">
              <a:rPr lang="en-GB" smtClean="0"/>
              <a:t>04/02/2023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FA413C-9E86-7E73-03C7-0E8A79F8E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759E3C-9615-F1BC-6D0E-5C4F024C2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51963-2D31-4888-9D77-1EE1DA4325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3830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Divider_Option1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444073" y="2991442"/>
            <a:ext cx="9128984" cy="871111"/>
          </a:xfrm>
        </p:spPr>
        <p:txBody>
          <a:bodyPr/>
          <a:lstStyle>
            <a:lvl1pPr algn="r">
              <a:lnSpc>
                <a:spcPct val="10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2406651" y="4125914"/>
            <a:ext cx="9166407" cy="866775"/>
          </a:xfrm>
        </p:spPr>
        <p:txBody>
          <a:bodyPr/>
          <a:lstStyle>
            <a:lvl1pPr marL="0" indent="0" algn="r">
              <a:buNone/>
              <a:defRPr>
                <a:solidFill>
                  <a:srgbClr val="FFFFFF"/>
                </a:solidFill>
              </a:defRPr>
            </a:lvl1pPr>
            <a:lvl2pPr marL="1588" indent="0" algn="r">
              <a:buNone/>
              <a:defRPr>
                <a:solidFill>
                  <a:srgbClr val="FFFFFF"/>
                </a:solidFill>
              </a:defRPr>
            </a:lvl2pPr>
            <a:lvl3pPr marL="184467" indent="0" algn="r">
              <a:buNone/>
              <a:defRPr>
                <a:solidFill>
                  <a:srgbClr val="FFFFFF"/>
                </a:solidFill>
              </a:defRPr>
            </a:lvl3pPr>
            <a:lvl4pPr marL="415925" indent="0" algn="r">
              <a:buNone/>
              <a:defRPr>
                <a:solidFill>
                  <a:srgbClr val="FFFFFF"/>
                </a:solidFill>
              </a:defRPr>
            </a:lvl4pPr>
            <a:lvl5pPr marL="569912" indent="0" algn="r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Box 5"/>
          <p:cNvSpPr txBox="1">
            <a:spLocks noChangeArrowheads="1"/>
          </p:cNvSpPr>
          <p:nvPr userDrawn="1"/>
        </p:nvSpPr>
        <p:spPr bwMode="auto">
          <a:xfrm>
            <a:off x="8948726" y="6460198"/>
            <a:ext cx="2627409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z="800" dirty="0" err="1">
                <a:solidFill>
                  <a:schemeClr val="bg1">
                    <a:alpha val="50000"/>
                  </a:schemeClr>
                </a:solidFill>
                <a:latin typeface="Arial"/>
                <a:cs typeface="Arial"/>
              </a:rPr>
              <a:t>Yocto</a:t>
            </a:r>
            <a:r>
              <a:rPr lang="en-US" sz="800" dirty="0">
                <a:solidFill>
                  <a:schemeClr val="bg1">
                    <a:alpha val="50000"/>
                  </a:schemeClr>
                </a:solidFill>
                <a:latin typeface="Arial"/>
                <a:cs typeface="Arial"/>
              </a:rPr>
              <a:t> Project | The Linux</a:t>
            </a:r>
            <a:r>
              <a:rPr lang="en-US" sz="800" baseline="0" dirty="0">
                <a:solidFill>
                  <a:schemeClr val="bg1">
                    <a:alpha val="50000"/>
                  </a:schemeClr>
                </a:solidFill>
                <a:latin typeface="Arial"/>
                <a:cs typeface="Arial"/>
              </a:rPr>
              <a:t> Foundation</a:t>
            </a:r>
            <a:endParaRPr lang="en-US" sz="800" dirty="0">
              <a:solidFill>
                <a:schemeClr val="bg1">
                  <a:alpha val="5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64935541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367" y="408517"/>
            <a:ext cx="10969917" cy="889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598471" y="1379538"/>
            <a:ext cx="10977581" cy="45323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 level</a:t>
            </a:r>
          </a:p>
          <a:p>
            <a:pPr lvl="8"/>
            <a:r>
              <a:rPr lang="en-US" dirty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3702960316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367" y="408517"/>
            <a:ext cx="10969917" cy="889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598471" y="1379538"/>
            <a:ext cx="10977581" cy="45323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 level</a:t>
            </a:r>
          </a:p>
          <a:p>
            <a:pPr lvl="8"/>
            <a:r>
              <a:rPr lang="en-US" dirty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2504998990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367" y="408517"/>
            <a:ext cx="10969917" cy="889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598471" y="1379538"/>
            <a:ext cx="10977581" cy="45323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 level</a:t>
            </a:r>
          </a:p>
          <a:p>
            <a:pPr lvl="8"/>
            <a:r>
              <a:rPr lang="en-US" dirty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3448590636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367" y="408517"/>
            <a:ext cx="10969917" cy="889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598471" y="1379538"/>
            <a:ext cx="10977581" cy="45323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 level</a:t>
            </a:r>
          </a:p>
          <a:p>
            <a:pPr lvl="8"/>
            <a:r>
              <a:rPr lang="en-US" dirty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3520506773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367" y="408517"/>
            <a:ext cx="10969917" cy="889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598471" y="1379538"/>
            <a:ext cx="10977581" cy="45323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 level</a:t>
            </a:r>
          </a:p>
          <a:p>
            <a:pPr lvl="8"/>
            <a:r>
              <a:rPr lang="en-US" dirty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3193640410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367" y="408517"/>
            <a:ext cx="10969917" cy="889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598471" y="1379538"/>
            <a:ext cx="10977581" cy="45323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 level</a:t>
            </a:r>
          </a:p>
          <a:p>
            <a:pPr lvl="8"/>
            <a:r>
              <a:rPr lang="en-US" dirty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166551648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367" y="408517"/>
            <a:ext cx="10969917" cy="889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598471" y="1379538"/>
            <a:ext cx="10977581" cy="45323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 level</a:t>
            </a:r>
          </a:p>
          <a:p>
            <a:pPr lvl="8"/>
            <a:r>
              <a:rPr lang="en-US" dirty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876260010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64967-F2FE-BAC7-CE52-6D3FD7E28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06B338-E584-0F3C-2F38-C988D7802F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DDAD06-A1CE-21F2-5458-B109E3EDB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27C66-06F2-4D02-A145-6BEF44096DAE}" type="datetimeFigureOut">
              <a:rPr lang="en-GB" smtClean="0"/>
              <a:t>04/02/2023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CF4B31-4E99-4AE4-F722-D8D95BC2D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39AFD6-4E63-FD94-8E03-85B8B4E1A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51963-2D31-4888-9D77-1EE1DA4325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68684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367" y="408517"/>
            <a:ext cx="10969917" cy="889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598471" y="1379538"/>
            <a:ext cx="10977581" cy="45323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 level</a:t>
            </a:r>
          </a:p>
          <a:p>
            <a:pPr lvl="8"/>
            <a:r>
              <a:rPr lang="en-US" dirty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976416355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367" y="408517"/>
            <a:ext cx="10969917" cy="889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598471" y="1379538"/>
            <a:ext cx="10977581" cy="45323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 level</a:t>
            </a:r>
          </a:p>
          <a:p>
            <a:pPr lvl="8"/>
            <a:r>
              <a:rPr lang="en-US" dirty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388497958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367" y="408517"/>
            <a:ext cx="10969917" cy="889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598471" y="1379538"/>
            <a:ext cx="10977581" cy="45323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 level</a:t>
            </a:r>
          </a:p>
          <a:p>
            <a:pPr lvl="8"/>
            <a:r>
              <a:rPr lang="en-US" dirty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918538958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367" y="408517"/>
            <a:ext cx="10969917" cy="889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598471" y="1379538"/>
            <a:ext cx="10977581" cy="45323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 level</a:t>
            </a:r>
          </a:p>
          <a:p>
            <a:pPr lvl="8"/>
            <a:r>
              <a:rPr lang="en-US" dirty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972705853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367" y="408517"/>
            <a:ext cx="10969917" cy="889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598471" y="1379538"/>
            <a:ext cx="10977581" cy="45323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 level</a:t>
            </a:r>
          </a:p>
          <a:p>
            <a:pPr lvl="8"/>
            <a:r>
              <a:rPr lang="en-US" dirty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3350310020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367" y="408517"/>
            <a:ext cx="10969917" cy="889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598471" y="1379538"/>
            <a:ext cx="10977581" cy="45323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 level</a:t>
            </a:r>
          </a:p>
          <a:p>
            <a:pPr lvl="8"/>
            <a:r>
              <a:rPr lang="en-US" dirty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1915895044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367" y="408517"/>
            <a:ext cx="10969917" cy="889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598471" y="1379538"/>
            <a:ext cx="10977581" cy="45323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 level</a:t>
            </a:r>
          </a:p>
          <a:p>
            <a:pPr lvl="8"/>
            <a:r>
              <a:rPr lang="en-US" dirty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781803062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367" y="408517"/>
            <a:ext cx="10969917" cy="889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598471" y="1379538"/>
            <a:ext cx="10977581" cy="45323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 level</a:t>
            </a:r>
          </a:p>
          <a:p>
            <a:pPr lvl="8"/>
            <a:r>
              <a:rPr lang="en-US" dirty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1153128552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367" y="408517"/>
            <a:ext cx="10969917" cy="889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598471" y="1379538"/>
            <a:ext cx="10977581" cy="45323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 level</a:t>
            </a:r>
          </a:p>
          <a:p>
            <a:pPr lvl="8"/>
            <a:r>
              <a:rPr lang="en-US" dirty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1968936701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367" y="408517"/>
            <a:ext cx="10969917" cy="889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598471" y="1379538"/>
            <a:ext cx="10977581" cy="45323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 level</a:t>
            </a:r>
          </a:p>
          <a:p>
            <a:pPr lvl="8"/>
            <a:r>
              <a:rPr lang="en-US" dirty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250686554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D301C-95B1-0F46-64FA-D89CEB4CA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215A9A-3074-DA6F-D904-FFCBB29E76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270F93-AE17-F614-3457-84ACCE87F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27C66-06F2-4D02-A145-6BEF44096DAE}" type="datetimeFigureOut">
              <a:rPr lang="en-GB" smtClean="0"/>
              <a:t>04/02/2023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E44976-8D78-5464-A60B-1BF1FCCE4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23B24-31C0-12D3-EC17-9AAE0C527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51963-2D31-4888-9D77-1EE1DA4325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25682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367" y="408517"/>
            <a:ext cx="10969917" cy="889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598471" y="1379538"/>
            <a:ext cx="10977581" cy="45323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 level</a:t>
            </a:r>
          </a:p>
          <a:p>
            <a:pPr lvl="8"/>
            <a:r>
              <a:rPr lang="en-US" dirty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1947175364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367" y="408517"/>
            <a:ext cx="10969917" cy="889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598471" y="1379538"/>
            <a:ext cx="10977581" cy="45323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 level</a:t>
            </a:r>
          </a:p>
          <a:p>
            <a:pPr lvl="8"/>
            <a:r>
              <a:rPr lang="en-US" dirty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1604213681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367" y="408517"/>
            <a:ext cx="10969917" cy="889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598471" y="1379538"/>
            <a:ext cx="10977581" cy="45323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 level</a:t>
            </a:r>
          </a:p>
          <a:p>
            <a:pPr lvl="8"/>
            <a:r>
              <a:rPr lang="en-US" dirty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1460432518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367" y="408517"/>
            <a:ext cx="10969917" cy="889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598471" y="1379538"/>
            <a:ext cx="10977581" cy="45323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 level</a:t>
            </a:r>
          </a:p>
          <a:p>
            <a:pPr lvl="8"/>
            <a:r>
              <a:rPr lang="en-US" dirty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163587343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367" y="408517"/>
            <a:ext cx="10969917" cy="889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598471" y="1379538"/>
            <a:ext cx="10977581" cy="45323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 level</a:t>
            </a:r>
          </a:p>
          <a:p>
            <a:pPr lvl="8"/>
            <a:r>
              <a:rPr lang="en-US" dirty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3051302855"/>
      </p:ext>
    </p:extLst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367" y="408517"/>
            <a:ext cx="10969917" cy="889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598471" y="1379538"/>
            <a:ext cx="10977581" cy="45323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 level</a:t>
            </a:r>
          </a:p>
          <a:p>
            <a:pPr lvl="8"/>
            <a:r>
              <a:rPr lang="en-US" dirty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1093311109"/>
      </p:ext>
    </p:extLst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367" y="408517"/>
            <a:ext cx="10969917" cy="889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598471" y="1379538"/>
            <a:ext cx="10977581" cy="45323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 level</a:t>
            </a:r>
          </a:p>
          <a:p>
            <a:pPr lvl="8"/>
            <a:r>
              <a:rPr lang="en-US" dirty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215512096"/>
      </p:ext>
    </p:extLst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367" y="408517"/>
            <a:ext cx="10969917" cy="889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598471" y="1379538"/>
            <a:ext cx="10977581" cy="45323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 level</a:t>
            </a:r>
          </a:p>
          <a:p>
            <a:pPr lvl="8"/>
            <a:r>
              <a:rPr lang="en-US" dirty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674067074"/>
      </p:ext>
    </p:extLst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367" y="408517"/>
            <a:ext cx="10969917" cy="889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598471" y="1379538"/>
            <a:ext cx="10977581" cy="45323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 level</a:t>
            </a:r>
          </a:p>
          <a:p>
            <a:pPr lvl="8"/>
            <a:r>
              <a:rPr lang="en-US" dirty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1534784163"/>
      </p:ext>
    </p:extLst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367" y="408517"/>
            <a:ext cx="10969917" cy="889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598471" y="1379538"/>
            <a:ext cx="10977581" cy="45323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 level</a:t>
            </a:r>
          </a:p>
          <a:p>
            <a:pPr lvl="8"/>
            <a:r>
              <a:rPr lang="en-US" dirty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615583844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312EF-E285-E919-7324-F05A1A2D7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B1EB28-A554-1DEF-CB8E-0637B43EC1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D2468C-B965-7A32-864F-A327A54624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345A0A-678D-4A79-9979-496DFD3CD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27C66-06F2-4D02-A145-6BEF44096DAE}" type="datetimeFigureOut">
              <a:rPr lang="en-GB" smtClean="0"/>
              <a:t>04/02/2023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81C87-BAC2-7F60-AF07-BBB490BBE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51D351-E6CB-9D9D-1780-3E858AF74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51963-2D31-4888-9D77-1EE1DA4325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77708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367" y="408517"/>
            <a:ext cx="10969917" cy="889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598471" y="1379538"/>
            <a:ext cx="10977581" cy="45323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 level</a:t>
            </a:r>
          </a:p>
          <a:p>
            <a:pPr lvl="8"/>
            <a:r>
              <a:rPr lang="en-US" dirty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3419430349"/>
      </p:ext>
    </p:extLst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367" y="408517"/>
            <a:ext cx="10969917" cy="889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598471" y="1379538"/>
            <a:ext cx="10977581" cy="45323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 level</a:t>
            </a:r>
          </a:p>
          <a:p>
            <a:pPr lvl="8"/>
            <a:r>
              <a:rPr lang="en-US" dirty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2071370729"/>
      </p:ext>
    </p:extLst>
  </p:cSld>
  <p:clrMapOvr>
    <a:masterClrMapping/>
  </p:clrMapOvr>
  <p:transition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367" y="408517"/>
            <a:ext cx="10969917" cy="889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598471" y="1379538"/>
            <a:ext cx="10977581" cy="45323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 level</a:t>
            </a:r>
          </a:p>
          <a:p>
            <a:pPr lvl="8"/>
            <a:r>
              <a:rPr lang="en-US" dirty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2663885432"/>
      </p:ext>
    </p:extLst>
  </p:cSld>
  <p:clrMapOvr>
    <a:masterClrMapping/>
  </p:clrMapOvr>
  <p:transition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367" y="408517"/>
            <a:ext cx="10969917" cy="889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598471" y="1379538"/>
            <a:ext cx="10977581" cy="45323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 level</a:t>
            </a:r>
          </a:p>
          <a:p>
            <a:pPr lvl="8"/>
            <a:r>
              <a:rPr lang="en-US" dirty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5036148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33601-3E2E-71B5-60D9-D95134802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71F52E-2E94-B7EE-A066-93019212E2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395EA6-D264-5D96-AB78-B8E2EE900B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020279-CF3C-44D5-0FB7-931250249F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B3694F-8404-3BAD-FBA1-7A4A3A5760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7BE81B-AF5C-93DC-3446-7EE6C84B7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27C66-06F2-4D02-A145-6BEF44096DAE}" type="datetimeFigureOut">
              <a:rPr lang="en-GB" smtClean="0"/>
              <a:t>04/02/2023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2877E5-468E-9668-AE29-72AC4A3C5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D241E5-FA7D-F66D-3AA5-F91DA7A39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51963-2D31-4888-9D77-1EE1DA4325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925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AC382-0BA7-DA5F-0788-F33ECA974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C733C2-7557-C983-4331-5CDA1B525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27C66-06F2-4D02-A145-6BEF44096DAE}" type="datetimeFigureOut">
              <a:rPr lang="en-GB" smtClean="0"/>
              <a:t>04/02/2023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1FCE3E-62F4-184C-92D2-A0BB67673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4B81B2-F214-6CBB-A81E-853DD7008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51963-2D31-4888-9D77-1EE1DA4325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5605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DB0613-FD8D-E48E-B596-44560A40E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27C66-06F2-4D02-A145-6BEF44096DAE}" type="datetimeFigureOut">
              <a:rPr lang="en-GB" smtClean="0"/>
              <a:t>04/02/2023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5944AF-3A38-BABA-FDC8-A5F46BEF5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BD07B2-BEE4-FBD2-32DD-EB780AB82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51963-2D31-4888-9D77-1EE1DA4325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4203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355E0-3F81-33D8-A02F-D4734C5A1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6E6DBA-84B7-1655-56C8-FED8E284A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5057BD-46A7-3494-979E-CE77224125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9A97C9-C772-03E7-ACC0-6B24076E8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27C66-06F2-4D02-A145-6BEF44096DAE}" type="datetimeFigureOut">
              <a:rPr lang="en-GB" smtClean="0"/>
              <a:t>04/02/2023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34B7AC-7E90-531C-03C3-6699E4F1A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9BEF4F-C733-8593-CF0D-82B4267DC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51963-2D31-4888-9D77-1EE1DA4325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8471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90528F-451D-A38C-8E20-37EE72D11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AF7B5A-03C9-CA43-FF61-F48BC18BFA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A0194C-2EB5-6CE4-B552-B7EFAEC8DD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34517E-4C88-3003-FF7B-4776EBBA3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27C66-06F2-4D02-A145-6BEF44096DAE}" type="datetimeFigureOut">
              <a:rPr lang="en-GB" smtClean="0"/>
              <a:t>04/02/2023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6985EE-4417-41FE-2345-75A87ABB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DD9CEE-82A6-4965-371B-23108EFD4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51963-2D31-4888-9D77-1EE1DA4325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900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1EC763-529E-7D96-8CDB-132930298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370505-060A-B3F5-3045-7D7137D43D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087323-F856-D0A3-DF20-31E89E8628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27C66-06F2-4D02-A145-6BEF44096DAE}" type="datetimeFigureOut">
              <a:rPr lang="en-GB" smtClean="0"/>
              <a:t>04/02/2023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CC8858-245F-B852-A38B-2DA1D657B4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6F8909-0E36-1239-8D86-ABF94729A6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51963-2D31-4888-9D77-1EE1DA4325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0545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3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3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3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3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3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4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4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4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4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959396" y="2991442"/>
            <a:ext cx="7244399" cy="871111"/>
          </a:xfrm>
        </p:spPr>
        <p:txBody>
          <a:bodyPr/>
          <a:lstStyle/>
          <a:p>
            <a:r>
              <a:rPr lang="en-US" dirty="0">
                <a:cs typeface="Arial" charset="0"/>
              </a:rPr>
              <a:t>Activity Five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3328989" y="4125914"/>
            <a:ext cx="6874805" cy="1029981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License Compliance and Auditing</a:t>
            </a:r>
          </a:p>
          <a:p>
            <a:r>
              <a:rPr lang="en-US" dirty="0"/>
              <a:t>Beth ‘pidge’ Flanagan and Paul Barker</a:t>
            </a:r>
          </a:p>
          <a:p>
            <a:r>
              <a:rPr lang="en-US" dirty="0" err="1"/>
              <a:t>Togán</a:t>
            </a:r>
            <a:r>
              <a:rPr lang="en-US" dirty="0"/>
              <a:t> Labs Ltd.</a:t>
            </a:r>
          </a:p>
          <a:p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56208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439" y="635000"/>
            <a:ext cx="8239125" cy="55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7258854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439" y="635000"/>
            <a:ext cx="8239125" cy="55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7700551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439" y="635000"/>
            <a:ext cx="8239125" cy="55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334494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439" y="635000"/>
            <a:ext cx="8239125" cy="55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1714165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439" y="635000"/>
            <a:ext cx="8239125" cy="55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0387515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439" y="635000"/>
            <a:ext cx="8239125" cy="55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2426169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439" y="635000"/>
            <a:ext cx="8239125" cy="55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846199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439" y="635000"/>
            <a:ext cx="8239125" cy="55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4771203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439" y="635000"/>
            <a:ext cx="8239125" cy="55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6375170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439" y="635000"/>
            <a:ext cx="8239125" cy="55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92245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3426" y="381000"/>
            <a:ext cx="8412163" cy="55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5004766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439" y="635000"/>
            <a:ext cx="8239125" cy="55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855679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439" y="635000"/>
            <a:ext cx="8239125" cy="55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1950965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439" y="635000"/>
            <a:ext cx="8239125" cy="55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1969170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439" y="635000"/>
            <a:ext cx="8239125" cy="55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7073062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439" y="635000"/>
            <a:ext cx="8239125" cy="55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1705813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439" y="635000"/>
            <a:ext cx="8239125" cy="55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7445253"/>
      </p:ext>
    </p:extLst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439" y="635000"/>
            <a:ext cx="8239125" cy="55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3550203"/>
      </p:ext>
    </p:extLst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439" y="635000"/>
            <a:ext cx="8239125" cy="55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7316295"/>
      </p:ext>
    </p:extLst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439" y="635000"/>
            <a:ext cx="8239125" cy="55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7487415"/>
      </p:ext>
    </p:extLst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439" y="635000"/>
            <a:ext cx="8239125" cy="55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0450742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439" y="635000"/>
            <a:ext cx="8239125" cy="55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6606298"/>
      </p:ext>
    </p:extLst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439" y="635000"/>
            <a:ext cx="8239125" cy="55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8054052"/>
      </p:ext>
    </p:extLst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439" y="635000"/>
            <a:ext cx="8239125" cy="55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3948982"/>
      </p:ext>
    </p:extLst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4" y="635000"/>
            <a:ext cx="8232775" cy="55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2810379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439" y="635000"/>
            <a:ext cx="8239125" cy="55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5610039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439" y="635000"/>
            <a:ext cx="8239125" cy="55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2258096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439" y="635000"/>
            <a:ext cx="8239125" cy="55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2841946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439" y="635000"/>
            <a:ext cx="8239125" cy="55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1481239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439" y="635000"/>
            <a:ext cx="8239125" cy="55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4516760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439" y="635000"/>
            <a:ext cx="8239125" cy="55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9183326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Widescreen</PresentationFormat>
  <Paragraphs>4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Calibri</vt:lpstr>
      <vt:lpstr>Calibri Light</vt:lpstr>
      <vt:lpstr>Office Theme</vt:lpstr>
      <vt:lpstr>Activity Five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Activity Five</dc:title>
  <dc:creator>Paul Barker</dc:creator>
  <cp:lastModifiedBy>Paul Barker</cp:lastModifiedBy>
  <cp:revision>1</cp:revision>
  <dcterms:created xsi:type="dcterms:W3CDTF">2023-02-04T13:18:32Z</dcterms:created>
  <dcterms:modified xsi:type="dcterms:W3CDTF">2023-02-04T13:19:32Z</dcterms:modified>
</cp:coreProperties>
</file>